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07:10:33.6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16383,'44'0'0,"-4"0"0,-27 0 0,8 0 0,-3 0 0,4 0 0,-10 0 0,4 0 0,0 0 0,1 0 0,3 0 0,-3 0 0,0 0 0,-1 0 0,1 0 0,-1 0 0,6 0 0,-4 0 0,8 0 0,-8 0 0,8 0 0,-8 0 0,8 0 0,-3 0 0,-1 0 0,4 0 0,-3 0 0,0 0 0,8 0 0,-12 0 0,13 0 0,-9 0 0,-1 0 0,5 4 0,-10-3 0,10 7 0,-10-7 0,5 3 0,-6-4 0,1 0 0,0 0 0,-1 0 0,1 0 0,3 4 0,-2-4 0,2 4 0,-4-4 0,1 0 0,4 0 0,-3 0 0,4 0 0,-6 0 0,6 0 0,-5 3 0,5-2 0,-1 3 0,-3-4 0,4 0 0,-6 0 0,1 0 0,3 3 0,-3-2 0,-1 3 0,0-4 0,3 0 0,0 0 0,0 0 0,-4 0 0,1 0 0,2 0 0,-2 0 0,-1 0 0,1 0 0,-2 3 0,5-2 0,-3 2 0,-3-3 0,6 0 0,-6 0 0,7 4 0,-3-3 0,-1 2 0,0-3 0,0 4 0,-3-3 0,9 3 0,-10-4 0,6 0 0,-1 0 0,-5 0 0,9 0 0,-9 0 0,7 3 0,-4-2 0,-60-30 0,38 21 0,-46-24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07:15:44.9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16383,'52'0'0,"11"0"0,-20 0 0,31 0 0,-8 0 0,20 0 0,-13 0 0,-11 0 0,0 0 0,13 0 0,3 0 0,1 0 0,0 0 0,-28 0 0,-1 0 0,11 0 0,-14 0 0,0 0 0,-1 0 0,-10 0 0,3 0 0,-16 0 0,-2 0 0,-4 0 0,-1 0 0,4 0 0,-6 0 0,5 0 0,-3 0 0,-3 0 0,6 0 0,-6 0 0,3 0 0,4 0 0,-2 0 0,-2 0 0,-1 0 0,0 0 0,2 0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07:15:56.9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987 1 16383,'-50'0'0,"4"0"0,13 0 0,-1 0 0,-12 0 0,4 0 0,-4 0 0,6 0 0,-6 0 0,5 0 0,-12 0 0,7 0 0,4 0 0,-8 0 0,19 0 0,-8 0 0,6 0 0,9 0 0,-8 0 0,14 0 0,-8 0 0,8 0 0,-3 0 0,4 0 0,0 0 0,0 0 0,1 0 0,-1 0 0,2 0 0,0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07:16:01.36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0 16383,'58'0'0,"-2"0"0,13 0 0,11 0 0,9 0 0,-38 0 0,2 0 0,0 0 0,0 0 0,5 0 0,1 0 0,4 0 0,1 0 0,4 0 0,0 0 0,-4 0 0,0 0 0,5 0 0,-2 0 0,-7 0 0,-2 0 0,0 0 0,-2 0 0,27 0 0,9 0 0,-20 0 0,7 0 0,-2 0 0,-8 0 0,-6 0 0,-9 0 0,-13 0 0,-8 0 0,-6 0 0,-4 0 0,-2 0 0,-8 0 0,2 0 0,-4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07:16:02.97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1743 139 16383,'-58'-4'0,"5"0"0,7 4 0,-9 0 0,-24 0 0,-2 0 0,30 0 0,-2 0 0,-44 0 0,40 0 0,-1 0 0,3 0 0,2 0 0,-32 0 0,30 1 0,2-2 0,-17-4 0,17 0 0,1-3 0,-20-10 0,3 0 0,22-2 0,6 9 0,8-3 0,14 6 0,-1 3 0,11-2 0,-9 6 0,-2-2 0,1-1 0,-1 4 0,2-4 0,8 4 0,-11 0 0,8 0 0,-2 0 0,-3 0 0,6 0 0,-6 0 0,3 0 0,0 0 0,-3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07:17:39.35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48 16383,'52'0'0,"-3"0"0,-9 0 0,0 0 0,13 0 0,-10 0 0,47 0 0,-28 0 0,32 0 0,-32 0 0,6 0 0,-6 0 0,1 0 0,4 0 0,-4 0 0,6 0 0,1 0 0,-1 0 0,1 0 0,-1 0 0,1 0 0,-1 0 0,-7 0 0,-1 0 0,17 0 0,-24 0 0,10 0 0,-26 5 0,-9-4 0,4 3 0,-6-4 0,-4 0 0,3 0 0,-3 0 0,-1 0 0,0 0 0,-5 0 0,-1 0 0,1 0 0,-1 0 0,1 0 0,3 0 0,-2 0 0,-2 0 0,-1 0 0,-2 0 0,3 0 0,1 0 0,0 0 0,4 0 0,-3 0 0,3 0 0,1 0 0,-4 0 0,8 0 0,-8 0 0,8 0 0,-4 0 0,6 0 0,-6 0 0,4 0 0,-3 0 0,4 0 0,1 0 0,-1 0 0,6 0 0,8 0 0,-5 4 0,9-3 0,-16 3 0,4 0 0,-6-3 0,0 3 0,1-4 0,-1 0 0,0 4 0,1-3 0,-1 4 0,1-5 0,-1 0 0,0 4 0,1-3 0,-1 7 0,0-7 0,-4 6 0,3-6 0,-8 7 0,3-7 0,3 6 0,-5-6 0,1 6 0,-4-6 0,0 2 0,0-3 0,4 0 0,-8 0 0,6 0 0,-5 0 0,5 0 0,-24-30 0,-1 5 0,-18-22 0,15 26 0,1 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07:17:55.7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16383,'60'0'0,"10"0"0,-6 0 0,14 0 0,17 0 0,-39 0 0,3 0 0,7 0 0,7 0 0,6 0 0,7 0 0,-3 0 0,13 0 0,1 0 0,-7 0 0,4 0 0,-7 0 0,-7 0 0,-7 0 0,-10 0 0,-1 0 0,3 0 0,-3 0 0,25 0 0,-34 0 0,1 0 0,39 0 0,-21 0 0,-8 0 0,-5 0 0,-11 0 0,5 0 0,-5 0 0,-2 0 0,-6 0 0,-6 0 0,-1 0 0,-6 0 0,12 0 0,-13 4 0,12-3 0,-20 2 0,8-3 0,-3 4 0,4-3 0,-4 3 0,3-4 0,-4 5 0,6-4 0,-1 3 0,-4-4 0,-2 0 0,-4 0 0,-5 0 0,7 0 0,-7 0 0,6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07:18:00.21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 16383,'70'4'0,"-8"-1"0,13-3 0,-2 0 0,13 0 0,10 0 0,-39 0 0,2 0 0,-4 0 0,0 0 0,12 0 0,0 0 0,-8 0 0,-1 0 0,5 0 0,0 0 0,1 0 0,-1 0 0,-4 0 0,-1 0 0,0 0 0,-1 0 0,-4 0 0,-1 0 0,1 0 0,0 0 0,0 0 0,0 0 0,1 0 0,-3 0 0,26 0 0,21 0 0,-38 0 0,34 0 0,-23 0 0,6 5 0,-14-4 0,-2 9 0,-8-9 0,1 4 0,0-5 0,-6 0 0,-2 4 0,-7-2 0,1 2 0,-6-4 0,5 0 0,-15 4 0,15-3 0,-15 2 0,6-3 0,-8 0 0,-6 4 0,6-3 0,-4 3 0,3-4 0,1 0 0,-5 0 0,5 0 0,-6 0 0,1 3 0,0-2 0,-1 3 0,1-4 0,0 0 0,-1 0 0,1 0 0,4 0 0,2 4 0,4-3 0,8 3 0,0-4 0,1 0 0,-8 0 0,-2 0 0,-3 4 0,0-3 0,3 3 0,-8-4 0,8 0 0,-8 0 0,3 0 0,-8 4 0,2-4 0,1 4 0,0-1 0,2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07:18:57.97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 16383,'60'4'0,"-10"-1"0,-5-3 0,-10 0 0,18 0 0,-12 0 0,35 0 0,-28 0 0,16 0 0,-26 0 0,-2 0 0,-1 0 0,-9 0 0,-6 0 0,-11 0 0,9 0 0,-3 0 0,0 0 0,5 0 0,-7 0 0,5 0 0,-3 0 0,-1 0 0,1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07:19:23.21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1 141 16383,'100'0'0,"-41"0"0,1 0 0,-10 0 0,1 0 0,15 0 0,4 0 0,3 0 0,3 0 0,10 0 0,1 0 0,-5 0 0,0 0 0,15 0 0,-1 0 0,-14 0 0,0 0 0,10 0 0,0 0 0,-15 0 0,-3 0 0,0 1 0,-1-2 0,7-2 0,-3 0 0,-22 2 0,-1 1 0,18-3 0,-2-1 0,3-6 0,13 7 0,-24-7 0,-1 10 0,-14 0 0,-1 0 0,-11 0 0,-7 0 0,-7 0 0,-4 0 0,-1 0 0,0 0 0,0 0 0,-22-26 0,5 12 0,-22-26 0,17 29 0,-2-1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07:19:29.28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8 16383,'89'-4'0,"7"0"0,-43 4 0,1 0 0,9 0 0,1 0 0,0 0 0,1 0 0,7 0 0,1 0 0,-3 0 0,-1 0 0,-4 0 0,-1 0 0,1 0 0,-5 0 0,17 0 0,13 0 0,-32 0 0,19 0 0,-15 0 0,-1 0 0,-7 0 0,0 0 0,0 0 0,-7 0 0,-1 0 0,-6 0 0,-6 0 0,-1 0 0,-5 0 0,-6 0 0,0 0 0,-10 0 0,3 0 0,0 0 0,1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07:10:56.9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16383,'43'0'0,"-1"0"0,-24 0 0,13 0 0,-7 0 0,15 0 0,-11 0 0,11 0 0,19 0 0,-12 0 0,12 0 0,-20 0 0,-4 0 0,6 0 0,0 0 0,0 0 0,-6 0 0,5 0 0,-5 0 0,6 0 0,-6 0 0,4 0 0,-3 0 0,4 0 0,1 0 0,0 0 0,0 0 0,-1 0 0,1 0 0,-6 0 0,5 0 0,-5 0 0,18 0 0,-15 0 0,8 0 0,-18 0 0,6 0 0,-4 0 0,4 0 0,-6 0 0,1 0 0,-1 0 0,0 0 0,6 0 0,-4 0 0,10 0 0,-11 0 0,5 0 0,0 0 0,-4 0 0,4 0 0,-6 0 0,0 0 0,1 5 0,-6-4 0,5 3 0,-10-4 0,10 0 0,-9 0 0,3 0 0,-4 0 0,-5 0 0,7 0 0,-5 0 0,5 0 0,-3 0 0,0 0 0,-1 0 0,0 0 0,0 0 0,1 0 0,-1 0 0,1 0 0,-1 0 0,0 0 0,0 0 0,3 3 0,-2-2 0,1 5 0,-2-6 0,-1 7 0,4-7 0,-2 4 0,2-4 0,-3 0 0,0 0 0,3 0 0,-2 0 0,1 0 0,-3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07:25:50.50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 16383,'52'0'0,"4"0"0,-32 0 0,8 0 0,-4 0 0,-6 0 0,10 0 0,-8 0 0,9 0 0,0 0 0,-5 0 0,11 0 0,-10 0 0,4 0 0,-6 0 0,-5 0 0,5 0 0,-10 0 0,5 0 0,-6 0 0,-3 0 0,10 0 0,-12 0 0,12 0 0,-11 0 0,8 0 0,-2 0 0,2 0 0,-4 0 0,1 0 0,4 0 0,-3 0 0,8 0 0,-3 0 0,4 0 0,-4 0 0,3 0 0,-8 0 0,8 0 0,-8 0 0,3 0 0,-8 0 0,3 0 0,-1 0 0,6 0 0,-4 0 0,2 0 0,-3 0 0,1 0 0,-1 0 0,0 0 0,-3 0 0,7 0 0,-3 4 0,-1-4 0,0 4 0,-4-4 0,8 3 0,-6-2 0,4 3 0,-3-1 0,-3-2 0,9 2 0,-9 1 0,6-4 0,-3 7 0,0-3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07:30:17.52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30 16383,'88'0'0,"-37"0"0,-1 0 0,31 0 0,-12 0 0,19 0 0,-25 0 0,-5 0 0,10 0 0,24 0 0,4 0 0,-17 0 0,0 0 0,12 0 0,-5 0 0,-28 0 0,-5 0 0,28 0 0,0 0 0,-25-6 0,-2-1 0,4 4 0,-3-4 0,-1 0 0,4 7 0,20 0 0,-9 0 0,0 0 0,-12 0 0,2 0 0,-18 0 0,12 0 0,-12 0 0,-1 0 0,-1 0 0,-5 0 0,6 0 0,0 0 0,0 5 0,-1 0 0,1 1 0,6 3 0,2-8 0,20 4 0,-17-1 0,39-3 0,-42 4 0,42 0 0,-32-3 0,19 3 0,-8-5 0,-6 5 0,-2-4 0,-8 4 0,-10-5 0,1 0 0,-15 0 0,4 0 0,-6 0 0,-4 0 0,3 4 0,-8-3 0,3 3 0,-4-4 0,-1 4 0,1-3 0,0 2 0,-1-3 0,1 4 0,0-3 0,-1 3 0,1-4 0,3 0 0,-7 3 0,6-2 0,-4 6 0,-3-7 0,9 4 0,-5-4 0,0 0 0,2 0 0,-6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07:31:18.22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 16383,'43'0'0,"-9"0"0,-19 0 0,-6 0 0,20 0 0,-12 0 0,13 0 0,-13 0 0,4 0 0,2 0 0,-1 0 0,5 0 0,-10 0 0,5 0 0,-6 0 0,1 0 0,0 0 0,3 0 0,-3 0 0,3 0 0,-7 0 0,2 0 0,1 0 0,5 0 0,-4 0 0,-2 0 0,-1 0 0,1 0 0,4 0 0,-1 0 0,-4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07:31:20.3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212 51 16383,'57'0'0,"7"0"0,6 0 0,9 0 0,-13 0 0,15 0 0,-22 0 0,28 0 0,-33 0 0,-2 0 0,-31 0 0,-8 0 0,1 0 0,-54 0 0,27 0 0,-42-3 0,38-2 0,1-4 0,-13 1 0,9 0 0,-9 3 0,7 1 0,4 0 0,-3 3 0,4-2 0,0 3 0,-4 0 0,3 0 0,-4 0 0,10 0 0,-4 0 0,-9 0 0,5 0 0,-9 0 0,12 0 0,-4 0 0,3 0 0,-8 0 0,3 0 0,0 0 0,-3 0 0,3 0 0,-4 0 0,4 0 0,-3 0 0,8 0 0,-4 0 0,6 0 0,-1 0 0,0 0 0,1 0 0,-1 0 0,2 0 0,-1 0 0,1 0 0,1 3 0,-1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07:11:28.07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 16383,'52'4'0,"-9"0"0,-22-4 0,-4 0 0,10 0 0,-8 0 0,13 0 0,-14 0 0,8 0 0,-4 0 0,1 0 0,3 0 0,-3 0 0,-1 0 0,4 0 0,-3 0 0,0 0 0,3 0 0,-4 0 0,6 0 0,-6 0 0,5 0 0,-5 0 0,1 0 0,3 0 0,-3 0 0,-1 0 0,12 0 0,-14 0 0,8 0 0,-11 0 0,-4 0 0,6 0 0,-7 0 0,7 0 0,-4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07:11:32.25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 16383,'66'0'0,"-14"0"0,-8 0 0,4 0 0,-5 0 0,16 0 0,-11 0 0,6 0 0,38 0 0,-28 0 0,-11 0 0,1 0 0,3 0 0,18 0 0,-12 0 0,6 0 0,1 0 0,-8 0 0,6 0 0,-5 0 0,-1 0 0,6 0 0,-13 0 0,6 0 0,0 0 0,-5 0 0,-2 0 0,-2 0 0,-10 0 0,4 0 0,-6 0 0,-6 0 0,4 0 0,-9 0 0,22 0 0,-20 0 0,20 0 0,-22 0 0,4 0 0,-1 0 0,3 0 0,-1 0 0,4 0 0,-3 0 0,-1 0 0,4 0 0,-9 0 0,4 0 0,-6 0 0,1 0 0,-6 0 0,5 0 0,-10 0 0,10 0 0,-2 0 0,-2 0 0,1 0 0,-7 0 0,-5 0 0,11 0 0,-8 0 0,9 0 0,-3 0 0,-3 0 0,8 0 0,-8 0 0,8 0 0,-8 0 0,8 0 0,-8 0 0,4 0 0,-6 0 0,1 0 0,3 0 0,-7 0 0,6 0 0,-4 0 0,0 0 0,3 0 0,-3 0 0,-1 0 0,5 0 0,-6 0 0,5 0 0,-3 0 0,1 0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07:11:43.2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86 16383,'73'0'0,"-20"0"0,5 0 0,-16 0 0,36 0 0,-11 0 0,12 0 0,-11 0 0,-6 0 0,1 0 0,-2 0 0,-8 0 0,1 0 0,0 0 0,0 0 0,0-10 0,-7 8 0,6-8 0,-12 10 0,5 0 0,0 0 0,-5-4 0,0 2 0,-3-2 0,-3 0 0,-1 2 0,-1-2 0,-6 0 0,-4 3 0,3-3 0,-8 0 0,8 3 0,-8-3 0,3 1 0,1 2 0,-5-3 0,5 4 0,-1-4 0,5 3 0,-7-3 0,4 4 0,-11-4 0,1 3 0,8-3 0,-11 4 0,11 0 0,-9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07:11:48.12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67 16383,'88'0'0,"6"0"0,-51 0 0,25 0 0,-5 0 0,14 0 0,-6 0 0,-7 0 0,5 0 0,2 0 0,4 0 0,-12 0 0,4 0 0,-14 0 0,-5 0 0,-2 0 0,20 0 0,3 0 0,-2 0 0,27 0 0,-13 0 0,-23 0 0,27 0 0,-13 0 0,-2 0 0,-3 0 0,-11 0 0,5 0 0,-7 0 0,-1 0 0,-5 0 0,4 0 0,-10 0 0,10 0 0,-11 0 0,5 0 0,-6 0 0,0 0 0,0 0 0,-6 0 0,4 0 0,-9 0 0,4 0 0,-5 0 0,-6 0 0,4 0 0,-8 0 0,4 0 0,-6 0 0,1 0 0,-1 0 0,0 0 0,1 0 0,-2 0 0,1 0 0,-64-29 0,41 21 0,-48-22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07:14:30.9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16383,'50'0'0,"1"0"0,-17 0 0,6 0 0,-6 0 0,5 0 0,-5 0 0,6 0 0,-1 0 0,1 0 0,0 0 0,0 0 0,0 0 0,-6 0 0,-1 0 0,-11 0 0,0 0 0,-6 0 0,1 0 0,-1 0 0,0 0 0,-1 0 0,0 0 0,0 0 0,0 0 0,1 0 0,3 0 0,-1 0 0,-3 0 0,1 0 0,-3 0 0,3 0 0,1 0 0,3 0 0,-7 0 0,6 0 0,-4 0 0,0 0 0,3 0 0,-4 0 0,0 0 0,5 0 0,-4 3 0,3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07:14:34.3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56 16383,'81'0'0,"0"0"0,-45 0 0,16 0 0,-4 0 0,6 0 0,6 0 0,-4 0 0,36 0 0,-31 0 0,24 0 0,-31 0 0,-7 0 0,-1-5 0,-6 4 0,-6-8 0,-1 8 0,-5-7 0,-6 7 0,5-7 0,-10 7 0,5-3 0,-1 4 0,-3-4 0,3 3 0,1-3 0,0 4 0,1 0 0,3 0 0,-3-4 0,4 3 0,1-3 0,-1 4 0,6 0 0,-4 0 0,9 0 0,-9 0 0,9 0 0,-9 0 0,9 0 0,-9 0 0,4 0 0,-10 0 0,3 0 0,-1 0 0,-2 0 0,1 0 0,-11 0 0,2 0 0,1 0 0,0 0 0,2 0 0,-3 0 0,-1 0 0,4 0 0,-2 4 0,-1-4 0,3 7 0,-6-3 0,3 4 0,-5-1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07:14:51.76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0 105 16383,'71'0'0,"8"0"0,-23 0 0,21 0 0,10 0 0,-34 0 0,1 0 0,0 0 0,-1 0 0,33 0 0,-17 0 0,1 0 0,16 0 0,-12 0 0,-1 0 0,10 0 0,8 0 0,-19 0 0,7 0 0,-1 0 0,-9 0 0,-7-9 0,-1 6 0,-7-6 0,-6 9 0,-2 0 0,-6-5 0,-1 4 0,1-3 0,-6 4 0,5 0 0,-10 0 0,3-4 0,1 3 0,-4-4 0,4 5 0,-6 0 0,6 0 0,-4-4 0,4 3 0,-6-3 0,6 0 0,-4 3 0,4-8 0,-6 8 0,1-7 0,-1 7 0,12-7 0,-13 7 0,8-4 0,-18 5 0,1 0 0,0 0 0,-1-3 0,1 2 0,3-3 0,-3 4 0,3-4 0,-3 3 0,0-2 0,-1 3 0,1 0 0,4 0 0,-3 0 0,4 0 0,-6 0 0,1 0 0,0 0 0,-1 0 0,1 0 0,0 0 0,2 0 0,-5 0 0,5 0 0,-6 0 0,3 0 0,4 0 0,-2 0 0,2 0 0,-8 0 0,4 0 0,0 0 0,1 0 0,3 0 0,-7 0 0,3 0 0,4 0 0,-2 0 0,6 0 0,-7 0 0,-1 0 0,1 0 0,0 0 0,-1 0 0,4 0 0,-6 0 0,5 0 0,-4 0 0,-2 0 0,7 0 0,-8 0 0,5 0 0,0 3 0,-6 1 0,6 3 0,-3 0 0,-2-3 0,8 2 0,-8-5 0,5 5 0,0-5 0,-2 2 0,2-3 0,-1 0 0,3 0 0,-1 0 0,-3 0 0,1 0 0,-1 0 0,2 3 0,1 1 0,-3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08F8D-2912-7B45-B079-778FE8B690EE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D06C5-92FF-D54A-85AA-D9C4E6C68F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86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D06C5-92FF-D54A-85AA-D9C4E6C68F53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0691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D06C5-92FF-D54A-85AA-D9C4E6C68F5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3932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72BAB-36C2-A949-AD20-62FDDECA7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DBA874-E652-6645-A24E-B51183A4F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29578C-BBEF-BF4E-B1FC-ADEA315C3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9FAE-ECAC-CB40-8F2E-F1A46FA3C0D3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335C07-5E4F-CC41-A571-887A4A713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18D20B-AD05-8E4F-931C-16BA18FBC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717A4-5845-FB40-8A4A-7F441E2F70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8231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786761-DE4E-A143-8F09-9C4E16D9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2FA885-6E6C-4E4F-8A41-21CA7C922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E82B32-6B84-8E4F-8938-7D12536C9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9FAE-ECAC-CB40-8F2E-F1A46FA3C0D3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12F456-B565-8040-B84F-805684DDB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FD9EFA-208F-E145-ACDF-7FD8703B0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717A4-5845-FB40-8A4A-7F441E2F70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357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63F9069-055F-6B49-81AB-7741E2C3C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088335-2A69-C84C-B8DB-C45BB10CD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DEF980-8104-0B40-8933-233C2EF5F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9FAE-ECAC-CB40-8F2E-F1A46FA3C0D3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B2BF93-B38A-0C46-AF18-18E7A6B1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CAF40E-E568-C24C-A61E-8E1C3F8D5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717A4-5845-FB40-8A4A-7F441E2F70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385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98FF9-EE38-8843-9A5F-46360828F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AEB3D8-7A9B-6540-92D6-BB138DEE6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1CB23C-C4A7-A14C-A624-88CC674FA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9FAE-ECAC-CB40-8F2E-F1A46FA3C0D3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B23023-7E91-064B-BEC5-BCF46BABA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A96072-D7D4-A64C-87CC-6A555696B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717A4-5845-FB40-8A4A-7F441E2F70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2315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2B4E7D-C051-DB40-9935-04CC1C400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E53CE0-58CA-EB45-BDCB-EA18F13BB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78723-BB8A-874E-9816-9CF0300F4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9FAE-ECAC-CB40-8F2E-F1A46FA3C0D3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E6BADA-AF0D-5C46-8351-E83A72C25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7DC94C-C512-7946-8DCC-F9B4D5B9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717A4-5845-FB40-8A4A-7F441E2F70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364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419A2-6717-C846-8CD3-BA3569A4A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3F94B3-D77F-704F-839D-D94430F053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BB1608-B137-AE46-ABD6-E81F99F22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AAC9FB-67E8-8148-9E2B-730CCD2C6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9FAE-ECAC-CB40-8F2E-F1A46FA3C0D3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6F368D-326F-1B4D-954D-1B5207931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8E3028-AC13-314C-A30B-7E24C902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717A4-5845-FB40-8A4A-7F441E2F70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160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22A0D-2002-E049-B0F3-C5E583CDA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34B429-BF74-F641-A837-80347C34C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E1B47F-0C34-934D-9785-95078FD60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F470DF-DF9B-3944-ADC5-737515311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086CBEA-298B-4D47-8FB2-71187FA7CF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E88FD73-DAA2-934B-A424-3A0E7BF95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9FAE-ECAC-CB40-8F2E-F1A46FA3C0D3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5D606AB-6112-4C48-9637-C3B144BA3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4B2E16-2A06-CD40-9532-AE39DA06A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717A4-5845-FB40-8A4A-7F441E2F70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3831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40DD50-C803-8142-BC21-2A7E5449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DAD9F84-BF57-E14D-8AC2-4CF5F4065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9FAE-ECAC-CB40-8F2E-F1A46FA3C0D3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D017BC-6D0F-6142-AEB4-6E37A13A6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C2A0B6-5503-AB46-B082-397315A36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717A4-5845-FB40-8A4A-7F441E2F70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628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494FA4-93C6-354B-B242-E217F3513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9FAE-ECAC-CB40-8F2E-F1A46FA3C0D3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D6FD0C2-5537-3149-97DD-A0200EEC0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8D7D2A-CB4A-FE4A-96F0-67601B732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717A4-5845-FB40-8A4A-7F441E2F70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004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8899D-4CBB-8A40-B06D-FDAC37C8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0CA264-F8A0-C449-B0C9-3439D46B9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3A5F56-DAAA-5C42-BDBF-ED1579192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9FEBA6-1CB1-2844-B7F5-C5A2CECBD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9FAE-ECAC-CB40-8F2E-F1A46FA3C0D3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D0FC67-B91B-D147-9C20-0617F6D5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7AC2E6-B54F-584B-B834-238A90BF7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717A4-5845-FB40-8A4A-7F441E2F70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075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D160E-C21C-3F4B-8CBE-6D9FCF54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DD448DD-ACFC-7A44-8D0E-E711FC130B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B56171-AC8F-8842-A902-89EBB4A9A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E8156D-9F30-4546-916C-4B7A55A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9FAE-ECAC-CB40-8F2E-F1A46FA3C0D3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F024D5-443C-7D4C-BF79-D51C08CAF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8A57A2-182A-0847-9EA9-732547865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717A4-5845-FB40-8A4A-7F441E2F70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7882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B254242-9693-C240-948E-AC80F144F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42D00E-BAE7-D744-98F7-3928CBDEE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ED7F8C-CB7F-D74A-BBA2-5C58E12B2A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29FAE-ECAC-CB40-8F2E-F1A46FA3C0D3}" type="datetimeFigureOut">
              <a:rPr kumimoji="1" lang="zh-CN" altLang="en-US" smtClean="0"/>
              <a:t>2021/8/3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DD661A-3C27-BB4E-B261-1BB088BB6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3DE476-6C63-5443-BAC0-E77BAADE2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717A4-5845-FB40-8A4A-7F441E2F70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8098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40.png"/><Relationship Id="rId26" Type="http://schemas.openxmlformats.org/officeDocument/2006/relationships/image" Target="../media/image44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48.png"/><Relationship Id="rId42" Type="http://schemas.openxmlformats.org/officeDocument/2006/relationships/image" Target="../media/image52.png"/><Relationship Id="rId47" Type="http://schemas.openxmlformats.org/officeDocument/2006/relationships/image" Target="../media/image55.png"/><Relationship Id="rId50" Type="http://schemas.openxmlformats.org/officeDocument/2006/relationships/customXml" Target="../ink/ink23.xml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9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43.png"/><Relationship Id="rId32" Type="http://schemas.openxmlformats.org/officeDocument/2006/relationships/image" Target="../media/image47.png"/><Relationship Id="rId37" Type="http://schemas.openxmlformats.org/officeDocument/2006/relationships/customXml" Target="../ink/ink17.xml"/><Relationship Id="rId40" Type="http://schemas.openxmlformats.org/officeDocument/2006/relationships/image" Target="../media/image51.png"/><Relationship Id="rId45" Type="http://schemas.openxmlformats.org/officeDocument/2006/relationships/image" Target="../media/image54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45.png"/><Relationship Id="rId36" Type="http://schemas.openxmlformats.org/officeDocument/2006/relationships/image" Target="../media/image49.png"/><Relationship Id="rId49" Type="http://schemas.openxmlformats.org/officeDocument/2006/relationships/image" Target="../media/image56.png"/><Relationship Id="rId10" Type="http://schemas.openxmlformats.org/officeDocument/2006/relationships/image" Target="../media/image36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customXml" Target="../ink/ink20.xml"/><Relationship Id="rId4" Type="http://schemas.openxmlformats.org/officeDocument/2006/relationships/image" Target="../media/image33.png"/><Relationship Id="rId9" Type="http://schemas.openxmlformats.org/officeDocument/2006/relationships/customXml" Target="../ink/ink3.xml"/><Relationship Id="rId14" Type="http://schemas.openxmlformats.org/officeDocument/2006/relationships/image" Target="../media/image38.png"/><Relationship Id="rId22" Type="http://schemas.openxmlformats.org/officeDocument/2006/relationships/image" Target="../media/image42.png"/><Relationship Id="rId27" Type="http://schemas.openxmlformats.org/officeDocument/2006/relationships/customXml" Target="../ink/ink12.xml"/><Relationship Id="rId30" Type="http://schemas.openxmlformats.org/officeDocument/2006/relationships/image" Target="../media/image46.png"/><Relationship Id="rId35" Type="http://schemas.openxmlformats.org/officeDocument/2006/relationships/customXml" Target="../ink/ink16.xml"/><Relationship Id="rId43" Type="http://schemas.openxmlformats.org/officeDocument/2006/relationships/image" Target="../media/image53.png"/><Relationship Id="rId48" Type="http://schemas.openxmlformats.org/officeDocument/2006/relationships/customXml" Target="../ink/ink22.xml"/><Relationship Id="rId8" Type="http://schemas.openxmlformats.org/officeDocument/2006/relationships/image" Target="../media/image35.png"/><Relationship Id="rId51" Type="http://schemas.openxmlformats.org/officeDocument/2006/relationships/image" Target="../media/image57.png"/><Relationship Id="rId3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50.png"/><Relationship Id="rId46" Type="http://schemas.openxmlformats.org/officeDocument/2006/relationships/customXml" Target="../ink/ink21.xml"/><Relationship Id="rId20" Type="http://schemas.openxmlformats.org/officeDocument/2006/relationships/image" Target="../media/image41.png"/><Relationship Id="rId41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59BCE-4C69-ED45-90F2-94DBCF6B3C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Assignment4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BF3B7E-ABBE-DD40-BAA9-A480255097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2021.08.03</a:t>
            </a:r>
          </a:p>
          <a:p>
            <a:r>
              <a:rPr kumimoji="1" lang="zh-CN" altLang="en-US" dirty="0"/>
              <a:t>陈成</a:t>
            </a:r>
          </a:p>
        </p:txBody>
      </p:sp>
    </p:spTree>
    <p:extLst>
      <p:ext uri="{BB962C8B-B14F-4D97-AF65-F5344CB8AC3E}">
        <p14:creationId xmlns:p14="http://schemas.microsoft.com/office/powerpoint/2010/main" val="1413059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4"/>
    </mc:Choice>
    <mc:Fallback>
      <p:transition spd="slow" advTm="16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FF2534F-0DA5-EA4C-8975-2411056DF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0028" y="1156070"/>
            <a:ext cx="6978869" cy="52626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87FE1A-23F0-E04D-A388-A087D6695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819" y="-150044"/>
            <a:ext cx="5956300" cy="533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9F42EF0B-1059-294A-A477-908F32DE76BC}"/>
                  </a:ext>
                </a:extLst>
              </p14:cNvPr>
              <p14:cNvContentPartPr/>
              <p14:nvPr/>
            </p14:nvContentPartPr>
            <p14:xfrm>
              <a:off x="4922681" y="1711622"/>
              <a:ext cx="647280" cy="255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9F42EF0B-1059-294A-A477-908F32DE76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68681" y="1603622"/>
                <a:ext cx="75492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5DEBD839-32C4-2949-939E-C108333278C5}"/>
                  </a:ext>
                </a:extLst>
              </p14:cNvPr>
              <p14:cNvContentPartPr/>
              <p14:nvPr/>
            </p14:nvContentPartPr>
            <p14:xfrm>
              <a:off x="3806681" y="3002222"/>
              <a:ext cx="911160" cy="1116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5DEBD839-32C4-2949-939E-C108333278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53041" y="2894222"/>
                <a:ext cx="10188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2C674649-67E5-7940-91BE-B02B3904411F}"/>
                  </a:ext>
                </a:extLst>
              </p14:cNvPr>
              <p14:cNvContentPartPr/>
              <p14:nvPr/>
            </p14:nvContentPartPr>
            <p14:xfrm>
              <a:off x="5018801" y="1527662"/>
              <a:ext cx="310320" cy="288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2C674649-67E5-7940-91BE-B02B3904411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65161" y="1419662"/>
                <a:ext cx="4179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8639EA98-6489-1740-B704-25420FFE734A}"/>
                  </a:ext>
                </a:extLst>
              </p14:cNvPr>
              <p14:cNvContentPartPr/>
              <p14:nvPr/>
            </p14:nvContentPartPr>
            <p14:xfrm>
              <a:off x="2416721" y="2616302"/>
              <a:ext cx="1141560" cy="3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8639EA98-6489-1740-B704-25420FFE734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62721" y="2508662"/>
                <a:ext cx="1249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7E5DE88B-C863-4446-8771-CFDAE66D9DE3}"/>
                  </a:ext>
                </a:extLst>
              </p14:cNvPr>
              <p14:cNvContentPartPr/>
              <p14:nvPr/>
            </p14:nvContentPartPr>
            <p14:xfrm>
              <a:off x="6489761" y="3653102"/>
              <a:ext cx="657360" cy="3132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7E5DE88B-C863-4446-8771-CFDAE66D9DE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35761" y="3545102"/>
                <a:ext cx="7650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1BB01D6C-F6AA-3E46-9A50-7D2994977E3E}"/>
                  </a:ext>
                </a:extLst>
              </p14:cNvPr>
              <p14:cNvContentPartPr/>
              <p14:nvPr/>
            </p14:nvContentPartPr>
            <p14:xfrm>
              <a:off x="6847601" y="3459062"/>
              <a:ext cx="999720" cy="2448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1BB01D6C-F6AA-3E46-9A50-7D2994977E3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93601" y="3351062"/>
                <a:ext cx="11073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CD982440-FF0C-364B-B4DC-D92A4F500CEF}"/>
                  </a:ext>
                </a:extLst>
              </p14:cNvPr>
              <p14:cNvContentPartPr/>
              <p14:nvPr/>
            </p14:nvContentPartPr>
            <p14:xfrm>
              <a:off x="6115361" y="4615022"/>
              <a:ext cx="384480" cy="324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CD982440-FF0C-364B-B4DC-D92A4F500CE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61721" y="4507022"/>
                <a:ext cx="4921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B1611903-AEA4-3C43-BB04-D05612C410E0}"/>
                  </a:ext>
                </a:extLst>
              </p14:cNvPr>
              <p14:cNvContentPartPr/>
              <p14:nvPr/>
            </p14:nvContentPartPr>
            <p14:xfrm>
              <a:off x="5335601" y="4558142"/>
              <a:ext cx="706680" cy="201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B1611903-AEA4-3C43-BB04-D05612C410E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281601" y="4450142"/>
                <a:ext cx="8143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DD53AEEE-9148-B44F-9FC1-9DF9E6E40F02}"/>
                  </a:ext>
                </a:extLst>
              </p14:cNvPr>
              <p14:cNvContentPartPr/>
              <p14:nvPr/>
            </p14:nvContentPartPr>
            <p14:xfrm>
              <a:off x="5549081" y="4319462"/>
              <a:ext cx="1356840" cy="3816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DD53AEEE-9148-B44F-9FC1-9DF9E6E40F0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495081" y="4211822"/>
                <a:ext cx="14644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38237F9F-534A-6F4A-8094-10489543943A}"/>
                  </a:ext>
                </a:extLst>
              </p14:cNvPr>
              <p14:cNvContentPartPr/>
              <p14:nvPr/>
            </p14:nvContentPartPr>
            <p14:xfrm>
              <a:off x="7965401" y="5706542"/>
              <a:ext cx="574200" cy="36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38237F9F-534A-6F4A-8094-10489543943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11401" y="5598542"/>
                <a:ext cx="681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C02059D2-610E-7C40-B859-4E736E790CF0}"/>
                  </a:ext>
                </a:extLst>
              </p14:cNvPr>
              <p14:cNvContentPartPr/>
              <p14:nvPr/>
            </p14:nvContentPartPr>
            <p14:xfrm>
              <a:off x="8575961" y="5663702"/>
              <a:ext cx="355680" cy="36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C02059D2-610E-7C40-B859-4E736E790CF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22321" y="5556062"/>
                <a:ext cx="463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D305680B-3FE8-624E-B9F1-5D5C56D0DB73}"/>
                  </a:ext>
                </a:extLst>
              </p14:cNvPr>
              <p14:cNvContentPartPr/>
              <p14:nvPr/>
            </p14:nvContentPartPr>
            <p14:xfrm>
              <a:off x="8343401" y="5263382"/>
              <a:ext cx="796320" cy="36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D305680B-3FE8-624E-B9F1-5D5C56D0DB7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289401" y="5155382"/>
                <a:ext cx="903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D67BBB9A-5EDC-B74B-8D35-FA6D6E7905BA}"/>
                  </a:ext>
                </a:extLst>
              </p14:cNvPr>
              <p14:cNvContentPartPr/>
              <p14:nvPr/>
            </p14:nvContentPartPr>
            <p14:xfrm>
              <a:off x="2369561" y="5423582"/>
              <a:ext cx="627480" cy="5004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D67BBB9A-5EDC-B74B-8D35-FA6D6E7905B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315921" y="5315582"/>
                <a:ext cx="73512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992B94B8-C54E-4D49-828A-C697C6C07F47}"/>
                  </a:ext>
                </a:extLst>
              </p14:cNvPr>
              <p14:cNvContentPartPr/>
              <p14:nvPr/>
            </p14:nvContentPartPr>
            <p14:xfrm>
              <a:off x="5663561" y="5860622"/>
              <a:ext cx="1222920" cy="4896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992B94B8-C54E-4D49-828A-C697C6C07F4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609921" y="5752982"/>
                <a:ext cx="13305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B625A57D-EC10-D341-925D-9017389C12D4}"/>
                  </a:ext>
                </a:extLst>
              </p14:cNvPr>
              <p14:cNvContentPartPr/>
              <p14:nvPr/>
            </p14:nvContentPartPr>
            <p14:xfrm>
              <a:off x="4790921" y="6349142"/>
              <a:ext cx="1078560" cy="972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B625A57D-EC10-D341-925D-9017389C12D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737281" y="6241142"/>
                <a:ext cx="11862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D7AB816A-959E-DD4D-A7FA-2258381844E1}"/>
                  </a:ext>
                </a:extLst>
              </p14:cNvPr>
              <p14:cNvContentPartPr/>
              <p14:nvPr/>
            </p14:nvContentPartPr>
            <p14:xfrm>
              <a:off x="5558801" y="6102542"/>
              <a:ext cx="1342080" cy="3564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D7AB816A-959E-DD4D-A7FA-2258381844E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504801" y="5994902"/>
                <a:ext cx="144972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F3CFE93A-6992-F442-8A48-966D844AABC0}"/>
                  </a:ext>
                </a:extLst>
              </p14:cNvPr>
              <p14:cNvContentPartPr/>
              <p14:nvPr/>
            </p14:nvContentPartPr>
            <p14:xfrm>
              <a:off x="4960481" y="1346942"/>
              <a:ext cx="280800" cy="288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F3CFE93A-6992-F442-8A48-966D844AABC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906481" y="1239302"/>
                <a:ext cx="38844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64CF12F1-4D37-034F-9570-D5B3F0E3BAF2}"/>
                  </a:ext>
                </a:extLst>
              </p14:cNvPr>
              <p14:cNvContentPartPr/>
              <p14:nvPr/>
            </p14:nvContentPartPr>
            <p14:xfrm>
              <a:off x="6943001" y="3220742"/>
              <a:ext cx="977040" cy="5112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64CF12F1-4D37-034F-9570-D5B3F0E3BAF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889361" y="3113102"/>
                <a:ext cx="108468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746A293A-7AB3-8949-BCD9-D43958DFFB10}"/>
                  </a:ext>
                </a:extLst>
              </p14:cNvPr>
              <p14:cNvContentPartPr/>
              <p14:nvPr/>
            </p14:nvContentPartPr>
            <p14:xfrm>
              <a:off x="2422121" y="5056382"/>
              <a:ext cx="727560" cy="324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746A293A-7AB3-8949-BCD9-D43958DFFB1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368121" y="4948382"/>
                <a:ext cx="835200" cy="21888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图片 35">
            <a:extLst>
              <a:ext uri="{FF2B5EF4-FFF2-40B4-BE49-F238E27FC236}">
                <a16:creationId xmlns:a16="http://schemas.microsoft.com/office/drawing/2014/main" id="{F59A2E09-4C21-7F49-BC87-6F6CE55D397E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0" y="449109"/>
            <a:ext cx="10972799" cy="71120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D8E4F45A-68CE-A645-B7C8-51D724458430}"/>
              </a:ext>
            </a:extLst>
          </p:cNvPr>
          <p:cNvSpPr txBox="1"/>
          <p:nvPr/>
        </p:nvSpPr>
        <p:spPr>
          <a:xfrm>
            <a:off x="9291852" y="1218479"/>
            <a:ext cx="110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Another</a:t>
            </a:r>
            <a:endParaRPr kumimoji="1"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0F52C135-96C2-594D-A92E-118489C29421}"/>
                  </a:ext>
                </a:extLst>
              </p14:cNvPr>
              <p14:cNvContentPartPr/>
              <p14:nvPr/>
            </p14:nvContentPartPr>
            <p14:xfrm>
              <a:off x="5824481" y="2195462"/>
              <a:ext cx="517320" cy="1404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0F52C135-96C2-594D-A92E-118489C2942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70481" y="2087822"/>
                <a:ext cx="624960" cy="22968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811FBAF9-D21D-6A42-94C7-A09D13FB00D2}"/>
              </a:ext>
            </a:extLst>
          </p:cNvPr>
          <p:cNvSpPr txBox="1"/>
          <p:nvPr/>
        </p:nvSpPr>
        <p:spPr>
          <a:xfrm>
            <a:off x="9291852" y="1940353"/>
            <a:ext cx="127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定语后置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4C37B6E-A888-CA45-AC10-D75802EE0722}"/>
              </a:ext>
            </a:extLst>
          </p:cNvPr>
          <p:cNvSpPr txBox="1"/>
          <p:nvPr/>
        </p:nvSpPr>
        <p:spPr>
          <a:xfrm>
            <a:off x="9396601" y="3193361"/>
            <a:ext cx="89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人名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D2F9E39-B791-FF42-B6B3-0D0F0545793B}"/>
              </a:ext>
            </a:extLst>
          </p:cNvPr>
          <p:cNvSpPr txBox="1"/>
          <p:nvPr/>
        </p:nvSpPr>
        <p:spPr>
          <a:xfrm>
            <a:off x="9412720" y="407703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俚语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0C977B1B-3A6D-794A-ADBA-2275E0949645}"/>
                  </a:ext>
                </a:extLst>
              </p14:cNvPr>
              <p14:cNvContentPartPr/>
              <p14:nvPr/>
            </p14:nvContentPartPr>
            <p14:xfrm>
              <a:off x="6015281" y="3923839"/>
              <a:ext cx="1413000" cy="3780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0C977B1B-3A6D-794A-ADBA-2275E094964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61641" y="3815839"/>
                <a:ext cx="152064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16490202-7345-9C4A-9201-7D61078452C4}"/>
                  </a:ext>
                </a:extLst>
              </p14:cNvPr>
              <p14:cNvContentPartPr/>
              <p14:nvPr/>
            </p14:nvContentPartPr>
            <p14:xfrm>
              <a:off x="5742401" y="3954079"/>
              <a:ext cx="219960" cy="36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16490202-7345-9C4A-9201-7D61078452C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688761" y="3846439"/>
                <a:ext cx="327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9AF54890-0E4A-E74B-8F0C-D4B4EF4F3038}"/>
                  </a:ext>
                </a:extLst>
              </p14:cNvPr>
              <p14:cNvContentPartPr/>
              <p14:nvPr/>
            </p14:nvContentPartPr>
            <p14:xfrm>
              <a:off x="7470761" y="3968479"/>
              <a:ext cx="334800" cy="1872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9AF54890-0E4A-E74B-8F0C-D4B4EF4F303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17121" y="3860839"/>
                <a:ext cx="442440" cy="234360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文本框 45">
            <a:extLst>
              <a:ext uri="{FF2B5EF4-FFF2-40B4-BE49-F238E27FC236}">
                <a16:creationId xmlns:a16="http://schemas.microsoft.com/office/drawing/2014/main" id="{971AE0F1-3A6F-014F-BF8B-F0A843EC782F}"/>
              </a:ext>
            </a:extLst>
          </p:cNvPr>
          <p:cNvSpPr txBox="1"/>
          <p:nvPr/>
        </p:nvSpPr>
        <p:spPr>
          <a:xfrm>
            <a:off x="9438287" y="4873030"/>
            <a:ext cx="151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名词阴阳性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1326265-93D1-104A-A1DC-78F81D4DAE36}"/>
              </a:ext>
            </a:extLst>
          </p:cNvPr>
          <p:cNvSpPr txBox="1"/>
          <p:nvPr/>
        </p:nvSpPr>
        <p:spPr>
          <a:xfrm>
            <a:off x="9454055" y="5673637"/>
            <a:ext cx="135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单位换算</a:t>
            </a:r>
          </a:p>
        </p:txBody>
      </p:sp>
    </p:spTree>
    <p:extLst>
      <p:ext uri="{BB962C8B-B14F-4D97-AF65-F5344CB8AC3E}">
        <p14:creationId xmlns:p14="http://schemas.microsoft.com/office/powerpoint/2010/main" val="3619960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"/>
    </mc:Choice>
    <mc:Fallback>
      <p:transition spd="slow" advTm="37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59F862-036D-5948-8651-FE1119D44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加强对专有名词、单位度量、习惯用语等的检测，适当引入专家系统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2826B2-E5B9-6B45-BD83-0B0F1EC91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81037"/>
            <a:ext cx="106426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68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43"/>
    </mc:Choice>
    <mc:Fallback>
      <p:transition spd="slow" advTm="2094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DB57A51-7036-DC43-90A5-D2EBF7AA1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11298"/>
            <a:ext cx="10515600" cy="398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94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8"/>
    </mc:Choice>
    <mc:Fallback>
      <p:transition spd="slow" advTm="281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B87F9FA-6C4B-1046-92E1-09DF8080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11887200" cy="313690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5A088C-7B27-8346-8B68-5E4DC3FCC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136899"/>
            <a:ext cx="12192000" cy="3721101"/>
          </a:xfrm>
        </p:spPr>
        <p:txBody>
          <a:bodyPr>
            <a:normAutofit/>
          </a:bodyPr>
          <a:lstStyle/>
          <a:p>
            <a:r>
              <a:rPr kumimoji="1" lang="en-US" altLang="zh-CN" sz="2000" dirty="0" err="1"/>
              <a:t>Puedo</a:t>
            </a:r>
            <a:r>
              <a:rPr kumimoji="1" lang="en-US" altLang="zh-CN" sz="2000" dirty="0"/>
              <a:t> </a:t>
            </a:r>
            <a:r>
              <a:rPr kumimoji="1" lang="en-US" altLang="zh-CN" sz="2000" dirty="0" err="1"/>
              <a:t>vestirme</a:t>
            </a:r>
            <a:r>
              <a:rPr kumimoji="1" lang="en-US" altLang="zh-CN" sz="2000" dirty="0"/>
              <a:t> </a:t>
            </a:r>
            <a:r>
              <a:rPr kumimoji="1" lang="en-US" altLang="zh-CN" sz="2000" dirty="0" err="1"/>
              <a:t>como</a:t>
            </a:r>
            <a:r>
              <a:rPr kumimoji="1" lang="en-US" altLang="zh-CN" sz="2000" dirty="0"/>
              <a:t> </a:t>
            </a:r>
            <a:r>
              <a:rPr kumimoji="1" lang="en-US" altLang="zh-CN" sz="2000" dirty="0" err="1"/>
              <a:t>agricultor</a:t>
            </a:r>
            <a:r>
              <a:rPr kumimoji="1" lang="en-US" altLang="zh-CN" sz="2000" dirty="0"/>
              <a:t>, o con </a:t>
            </a:r>
            <a:r>
              <a:rPr kumimoji="1" lang="en-US" altLang="zh-CN" sz="2000" dirty="0" err="1"/>
              <a:t>ropa</a:t>
            </a:r>
            <a:r>
              <a:rPr kumimoji="1" lang="en-US" altLang="zh-CN" sz="2000" dirty="0"/>
              <a:t> de </a:t>
            </a:r>
            <a:r>
              <a:rPr kumimoji="1" lang="en-US" altLang="zh-CN" sz="2000" dirty="0" err="1"/>
              <a:t>cuero</a:t>
            </a:r>
            <a:r>
              <a:rPr kumimoji="1" lang="en-US" altLang="zh-CN" sz="2000" dirty="0"/>
              <a:t>, y </a:t>
            </a:r>
            <a:r>
              <a:rPr kumimoji="1" lang="en-US" altLang="zh-CN" sz="2000" dirty="0" err="1"/>
              <a:t>nunca</a:t>
            </a:r>
            <a:r>
              <a:rPr kumimoji="1" lang="en-US" altLang="zh-CN" sz="2000" dirty="0"/>
              <a:t> </a:t>
            </a:r>
            <a:r>
              <a:rPr kumimoji="1" lang="en-US" altLang="zh-CN" sz="2000" dirty="0" err="1"/>
              <a:t>nadie</a:t>
            </a:r>
            <a:r>
              <a:rPr kumimoji="1" lang="en-US" altLang="zh-CN" sz="2000" dirty="0"/>
              <a:t> ha </a:t>
            </a:r>
            <a:r>
              <a:rPr kumimoji="1" lang="en-US" altLang="zh-CN" sz="2000" dirty="0" err="1"/>
              <a:t>elegido</a:t>
            </a:r>
            <a:r>
              <a:rPr kumimoji="1" lang="en-US" altLang="zh-CN" sz="2000" dirty="0"/>
              <a:t> un </a:t>
            </a:r>
            <a:r>
              <a:rPr kumimoji="1" lang="en-US" altLang="zh-CN" sz="2000" dirty="0" err="1"/>
              <a:t>agricultor</a:t>
            </a:r>
            <a:r>
              <a:rPr kumimoji="1" lang="en-US" altLang="zh-CN" sz="2000" dirty="0"/>
              <a:t>.</a:t>
            </a:r>
          </a:p>
          <a:p>
            <a:r>
              <a:rPr kumimoji="1" lang="en-US" altLang="zh-CN" sz="2000" dirty="0"/>
              <a:t>You can have me as a farmer, or in leathers,  and no one has ever chose farmer.</a:t>
            </a:r>
          </a:p>
          <a:p>
            <a:r>
              <a:rPr kumimoji="1" lang="en-US" altLang="zh-CN" sz="2000" dirty="0"/>
              <a:t>I can </a:t>
            </a:r>
            <a:r>
              <a:rPr kumimoji="1" lang="en-US" altLang="zh-CN" sz="2000" dirty="0">
                <a:highlight>
                  <a:srgbClr val="FFFF00"/>
                </a:highlight>
              </a:rPr>
              <a:t>&lt;</a:t>
            </a:r>
            <a:r>
              <a:rPr kumimoji="1" lang="en-US" altLang="zh-CN" sz="2000" dirty="0" err="1">
                <a:highlight>
                  <a:srgbClr val="FFFF00"/>
                </a:highlight>
              </a:rPr>
              <a:t>unk</a:t>
            </a:r>
            <a:r>
              <a:rPr kumimoji="1" lang="en-US" altLang="zh-CN" sz="2000" dirty="0">
                <a:highlight>
                  <a:srgbClr val="FFFF00"/>
                </a:highlight>
              </a:rPr>
              <a:t>&gt; </a:t>
            </a:r>
            <a:r>
              <a:rPr kumimoji="1" lang="en-US" altLang="zh-CN" sz="2000" dirty="0"/>
              <a:t>as a farmer, or a leather </a:t>
            </a:r>
            <a:r>
              <a:rPr kumimoji="1" lang="en-US" altLang="zh-CN" sz="2000" dirty="0">
                <a:highlight>
                  <a:srgbClr val="FFFF00"/>
                </a:highlight>
              </a:rPr>
              <a:t>&lt;</a:t>
            </a:r>
            <a:r>
              <a:rPr kumimoji="1" lang="en-US" altLang="zh-CN" sz="2000" dirty="0" err="1">
                <a:highlight>
                  <a:srgbClr val="FFFF00"/>
                </a:highlight>
              </a:rPr>
              <a:t>unk</a:t>
            </a:r>
            <a:r>
              <a:rPr kumimoji="1" lang="en-US" altLang="zh-CN" sz="2000" dirty="0">
                <a:highlight>
                  <a:srgbClr val="FFFF00"/>
                </a:highlight>
              </a:rPr>
              <a:t>&gt; </a:t>
            </a:r>
            <a:r>
              <a:rPr kumimoji="1" lang="en-US" altLang="zh-CN" sz="2000" dirty="0"/>
              <a:t>and no one has chosen a farmer.</a:t>
            </a:r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en-US" altLang="zh-CN" sz="2000" dirty="0" err="1"/>
              <a:t>Pueden</a:t>
            </a:r>
            <a:r>
              <a:rPr kumimoji="1" lang="en-US" altLang="zh-CN" sz="2000" dirty="0"/>
              <a:t> </a:t>
            </a:r>
            <a:r>
              <a:rPr kumimoji="1" lang="en-US" altLang="zh-CN" sz="2000" dirty="0" err="1"/>
              <a:t>ver</a:t>
            </a:r>
            <a:r>
              <a:rPr kumimoji="1" lang="en-US" altLang="zh-CN" sz="2000" dirty="0"/>
              <a:t> a la </a:t>
            </a:r>
            <a:r>
              <a:rPr kumimoji="1" lang="en-US" altLang="zh-CN" sz="2000" dirty="0" err="1"/>
              <a:t>izquierda</a:t>
            </a:r>
            <a:r>
              <a:rPr kumimoji="1" lang="en-US" altLang="zh-CN" sz="2000" dirty="0"/>
              <a:t> un </a:t>
            </a:r>
            <a:r>
              <a:rPr kumimoji="1" lang="en-US" altLang="zh-CN" sz="2000" dirty="0" err="1"/>
              <a:t>pequeo</a:t>
            </a:r>
            <a:r>
              <a:rPr kumimoji="1" lang="en-US" altLang="zh-CN" sz="2000" dirty="0"/>
              <a:t> </a:t>
            </a:r>
            <a:r>
              <a:rPr kumimoji="1" lang="en-US" altLang="zh-CN" sz="2000" dirty="0" err="1"/>
              <a:t>bote</a:t>
            </a:r>
            <a:r>
              <a:rPr kumimoji="1" lang="en-US" altLang="zh-CN" sz="2000" dirty="0"/>
              <a:t>.</a:t>
            </a:r>
          </a:p>
          <a:p>
            <a:r>
              <a:rPr kumimoji="1" lang="en-US" altLang="zh-CN" sz="2000" dirty="0"/>
              <a:t>You can see </a:t>
            </a:r>
            <a:r>
              <a:rPr kumimoji="1" lang="en-US" altLang="zh-CN" sz="2000" dirty="0">
                <a:highlight>
                  <a:srgbClr val="FFFF00"/>
                </a:highlight>
              </a:rPr>
              <a:t>on</a:t>
            </a:r>
            <a:r>
              <a:rPr kumimoji="1" lang="en-US" altLang="zh-CN" sz="2000" dirty="0"/>
              <a:t> the left side a small boat.(</a:t>
            </a:r>
            <a:r>
              <a:rPr kumimoji="1" lang="zh-CN" altLang="en-US" sz="2000" dirty="0"/>
              <a:t>倒装句，</a:t>
            </a:r>
            <a:r>
              <a:rPr kumimoji="1" lang="en-US" altLang="zh-CN" sz="2000" dirty="0"/>
              <a:t>see</a:t>
            </a:r>
            <a:r>
              <a:rPr kumimoji="1" lang="zh-CN" altLang="en-US" sz="2000" dirty="0"/>
              <a:t>为及物动词</a:t>
            </a:r>
            <a:r>
              <a:rPr kumimoji="1" lang="en-US" altLang="zh-CN" sz="2000" dirty="0"/>
              <a:t>)</a:t>
            </a:r>
          </a:p>
          <a:p>
            <a:r>
              <a:rPr kumimoji="1" lang="en-US" altLang="zh-CN" sz="2000" dirty="0"/>
              <a:t>You can see the left a little boat.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50252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927"/>
    </mc:Choice>
    <mc:Fallback>
      <p:transition spd="slow" advTm="14992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D2B724-0FBC-D140-84B5-DFA12C7A9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2090" cy="4351338"/>
          </a:xfrm>
        </p:spPr>
        <p:txBody>
          <a:bodyPr>
            <a:normAutofit/>
          </a:bodyPr>
          <a:lstStyle/>
          <a:p>
            <a:endParaRPr kumimoji="1" lang="en-US" altLang="zh-CN" sz="2400" b="1" dirty="0"/>
          </a:p>
          <a:p>
            <a:endParaRPr kumimoji="1"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/>
              <a:t>s: el amor </a:t>
            </a:r>
            <a:r>
              <a:rPr lang="en-US" altLang="zh-CN" sz="2400" b="1" dirty="0" err="1"/>
              <a:t>todo</a:t>
            </a:r>
            <a:r>
              <a:rPr lang="en-US" altLang="zh-CN" sz="2400" b="1" dirty="0"/>
              <a:t> lo </a:t>
            </a:r>
            <a:r>
              <a:rPr lang="en-US" altLang="zh-CN" sz="2400" b="1" dirty="0" err="1"/>
              <a:t>puede</a:t>
            </a:r>
            <a:endParaRPr lang="en-US" altLang="zh-CN" sz="2400" b="1" dirty="0"/>
          </a:p>
          <a:p>
            <a:r>
              <a:rPr lang="en-US" altLang="zh-CN" sz="2400" b="1" dirty="0"/>
              <a:t>r1: love can always find a way       </a:t>
            </a:r>
          </a:p>
          <a:p>
            <a:r>
              <a:rPr lang="en-US" altLang="zh-CN" sz="2400" b="1" dirty="0"/>
              <a:t>r2: love makes anything possible</a:t>
            </a:r>
          </a:p>
          <a:p>
            <a:endParaRPr kumimoji="1" lang="zh-CN" altLang="en-US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8B550D-9601-5340-9501-00021095D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363"/>
            <a:ext cx="7514897" cy="15450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FB37A7-15E2-6842-A2BC-1E2B0C3C4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855" y="233363"/>
            <a:ext cx="4800600" cy="1358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D4454E-3169-994E-AFEF-8B142E7F0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30" y="1819494"/>
            <a:ext cx="4838700" cy="1117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D300A62-D163-B348-BF8E-F94419ACEA85}"/>
              </a:ext>
            </a:extLst>
          </p:cNvPr>
          <p:cNvSpPr/>
          <p:nvPr/>
        </p:nvSpPr>
        <p:spPr>
          <a:xfrm>
            <a:off x="6648890" y="3585795"/>
            <a:ext cx="47049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CMBX10"/>
              </a:rPr>
              <a:t>c</a:t>
            </a:r>
            <a:r>
              <a:rPr lang="en-US" altLang="zh-CN" sz="2400" b="1" dirty="0">
                <a:solidFill>
                  <a:srgbClr val="000000"/>
                </a:solidFill>
                <a:latin typeface="CMR7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latin typeface="CMR10"/>
              </a:rPr>
              <a:t>: </a:t>
            </a:r>
            <a:r>
              <a:rPr lang="en-US" altLang="zh-CN" sz="2400" b="1" i="1" dirty="0">
                <a:solidFill>
                  <a:srgbClr val="000000"/>
                </a:solidFill>
                <a:latin typeface="CMTI10"/>
              </a:rPr>
              <a:t>the love can always do </a:t>
            </a:r>
            <a:endParaRPr lang="en-US" altLang="zh-CN" sz="2400" b="1" dirty="0"/>
          </a:p>
          <a:p>
            <a:r>
              <a:rPr lang="en-US" altLang="zh-CN" sz="2400" b="1" dirty="0">
                <a:solidFill>
                  <a:srgbClr val="000000"/>
                </a:solidFill>
                <a:latin typeface="CMBX10"/>
              </a:rPr>
              <a:t>c</a:t>
            </a:r>
            <a:r>
              <a:rPr lang="en-US" altLang="zh-CN" sz="2400" b="1" dirty="0">
                <a:solidFill>
                  <a:srgbClr val="000000"/>
                </a:solidFill>
                <a:latin typeface="CMR7"/>
              </a:rPr>
              <a:t>2</a:t>
            </a:r>
            <a:r>
              <a:rPr lang="en-US" altLang="zh-CN" sz="2400" b="1" dirty="0">
                <a:solidFill>
                  <a:srgbClr val="000000"/>
                </a:solidFill>
                <a:latin typeface="CMR10"/>
              </a:rPr>
              <a:t>: </a:t>
            </a:r>
            <a:r>
              <a:rPr lang="en-US" altLang="zh-CN" sz="2400" b="1" i="1" dirty="0">
                <a:solidFill>
                  <a:srgbClr val="000000"/>
                </a:solidFill>
                <a:latin typeface="CMTI10"/>
              </a:rPr>
              <a:t>love can make anything possible</a:t>
            </a:r>
            <a:endParaRPr lang="en-US" altLang="zh-CN" sz="2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F94996-86D8-BA43-BC66-983D614D1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78" y="4801803"/>
            <a:ext cx="113919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61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19"/>
    </mc:Choice>
    <mc:Fallback>
      <p:transition spd="slow" advTm="2231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2E1D962-BC6B-A645-8935-53B581E503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C1: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0+1+1+1+0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=0.6,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0+1+1+0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=0.5, 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𝐵𝑃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=1,</m:t>
                    </m:r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0">
                          <a:latin typeface="Cambria Math" panose="02040503050406030204" pitchFamily="18" charset="0"/>
                        </a:rPr>
                        <m:t>BLUE</m:t>
                      </m:r>
                      <m:r>
                        <a:rPr kumimoji="1" lang="en-US" altLang="zh-CN" i="0">
                          <a:latin typeface="Cambria Math" panose="02040503050406030204" pitchFamily="18" charset="0"/>
                        </a:rPr>
                        <m:t>=1∗</m:t>
                      </m:r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0">
                                  <a:latin typeface="Cambria Math" panose="02040503050406030204" pitchFamily="18" charset="0"/>
                                </a:rPr>
                                <m:t>0.5∗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kumimoji="1" lang="en-US" altLang="zh-CN" i="0">
                                  <a:latin typeface="Cambria Math" panose="02040503050406030204" pitchFamily="18" charset="0"/>
                                </a:rPr>
                                <m:t>0.6+0.5∗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kumimoji="1" lang="en-US" altLang="zh-CN" i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func>
                      <m:r>
                        <a:rPr kumimoji="1" lang="en-US" altLang="zh-CN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0.55</m:t>
                      </m:r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en-US" altLang="zh-CN" dirty="0"/>
                  <a:t>C2:</a:t>
                </a:r>
                <a:endParaRPr kumimoji="1" lang="en-US" altLang="zh-CN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1+1+1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+1+1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+1+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=0.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75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=4</m:t>
                    </m:r>
                    <m:r>
                      <m:rPr>
                        <m:nor/>
                      </m:rPr>
                      <a:rPr kumimoji="1" lang="en-US" altLang="zh-CN" dirty="0"/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𝐵𝑃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=1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kumimoji="1" lang="en-US" altLang="zh-CN" b="0" i="0" dirty="0">
                  <a:latin typeface="Cambria Math" panose="02040503050406030204" pitchFamily="18" charset="0"/>
                </a:endParaRPr>
              </a:p>
              <a:p>
                <a:pPr lvl="1"/>
                <a:endParaRPr kumimoji="1" lang="en-US" altLang="zh-CN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BLUE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1∗</m:t>
                      </m:r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0.5∗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+0.5∗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0.75</m:t>
                              </m:r>
                            </m:e>
                          </m:d>
                        </m:e>
                      </m:func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0.86</m:t>
                      </m:r>
                    </m:oMath>
                  </m:oMathPara>
                </a14:m>
                <a:endParaRPr kumimoji="1" lang="en-US" altLang="zh-CN" dirty="0"/>
              </a:p>
              <a:p>
                <a:pPr marL="457200" lvl="1" indent="0">
                  <a:buNone/>
                </a:pPr>
                <a:endParaRPr kumimoji="1" lang="en-US" altLang="zh-CN" dirty="0"/>
              </a:p>
              <a:p>
                <a:pPr lvl="1"/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2E1D962-BC6B-A645-8935-53B581E503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8C03816-B6EB-C048-B77E-1D8C4495778A}"/>
              </a:ext>
            </a:extLst>
          </p:cNvPr>
          <p:cNvSpPr txBox="1">
            <a:spLocks/>
          </p:cNvSpPr>
          <p:nvPr/>
        </p:nvSpPr>
        <p:spPr>
          <a:xfrm>
            <a:off x="764628" y="231227"/>
            <a:ext cx="5541579" cy="138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/>
              <a:t>s: el amor </a:t>
            </a:r>
            <a:r>
              <a:rPr lang="en-US" altLang="zh-CN" sz="2400" b="1" dirty="0" err="1"/>
              <a:t>todo</a:t>
            </a:r>
            <a:r>
              <a:rPr lang="en-US" altLang="zh-CN" sz="2400" b="1" dirty="0"/>
              <a:t> lo </a:t>
            </a:r>
            <a:r>
              <a:rPr lang="en-US" altLang="zh-CN" sz="2400" b="1" dirty="0" err="1"/>
              <a:t>puede</a:t>
            </a:r>
            <a:endParaRPr lang="en-US" altLang="zh-CN" sz="2400" b="1" dirty="0"/>
          </a:p>
          <a:p>
            <a:r>
              <a:rPr lang="en-US" altLang="zh-CN" sz="2400" b="1" dirty="0"/>
              <a:t>r1: love can always find a way(6)       </a:t>
            </a:r>
          </a:p>
          <a:p>
            <a:r>
              <a:rPr lang="en-US" altLang="zh-CN" sz="2400" b="1" dirty="0"/>
              <a:t>r2: love makes anything possible(4)</a:t>
            </a:r>
          </a:p>
          <a:p>
            <a:endParaRPr kumimoji="1" lang="zh-CN" altLang="en-US" sz="24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5D59AB-38FA-7C47-B56D-099624E19BE4}"/>
              </a:ext>
            </a:extLst>
          </p:cNvPr>
          <p:cNvSpPr/>
          <p:nvPr/>
        </p:nvSpPr>
        <p:spPr>
          <a:xfrm>
            <a:off x="6438684" y="681037"/>
            <a:ext cx="56377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+mn-ea"/>
              </a:rPr>
              <a:t>c1: the love can always do (5)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solidFill>
                  <a:srgbClr val="000000"/>
                </a:solidFill>
                <a:latin typeface="+mn-ea"/>
              </a:rPr>
              <a:t>c2: love can make anything possible(5)</a:t>
            </a:r>
            <a:endParaRPr lang="en-US" altLang="zh-CN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9191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30"/>
    </mc:Choice>
    <mc:Fallback>
      <p:transition spd="slow" advTm="1563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28AFAAC-2F8B-0741-AE7D-130987313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374650"/>
            <a:ext cx="11925300" cy="123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6A2C9E6-2CC2-FC46-9CD3-B9985BE1A4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6300" y="3123159"/>
                <a:ext cx="10691648" cy="3360191"/>
              </a:xfrm>
            </p:spPr>
            <p:txBody>
              <a:bodyPr>
                <a:normAutofit fontScale="92500"/>
              </a:bodyPr>
              <a:lstStyle/>
              <a:p>
                <a:r>
                  <a:rPr kumimoji="1" lang="en-US" altLang="zh-CN" dirty="0"/>
                  <a:t>C1: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0+1+1+1+0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=0.6,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0+1+1+0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=0.5, 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𝐵𝑃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num>
                              <m:den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=0.82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</a:rPr>
                        <m:t>BLUE</m:t>
                      </m:r>
                      <m:r>
                        <a:rPr kumimoji="1" lang="en-US" altLang="zh-CN">
                          <a:latin typeface="Cambria Math" panose="02040503050406030204" pitchFamily="18" charset="0"/>
                        </a:rPr>
                        <m:t>=0.82∗</m:t>
                      </m:r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0.5∗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0.6+0.5∗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func>
                      <m:r>
                        <a:rPr kumimoji="1"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0.45</m:t>
                      </m:r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en-US" altLang="zh-CN" dirty="0"/>
                  <a:t>C2: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1+1+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0.4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1+0+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=0.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5, 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kumimoji="1" lang="en-US" altLang="zh-CN" dirty="0"/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𝐵𝑃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kumimoji="1"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num>
                              <m:den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0.82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lvl="1"/>
                <a:endParaRPr kumimoji="1" lang="en-US" altLang="zh-CN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</a:rPr>
                        <m:t>BLUE</m:t>
                      </m:r>
                      <m:r>
                        <a:rPr kumimoji="1"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0.82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0.5∗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+0.5∗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0.25</m:t>
                              </m:r>
                            </m:e>
                          </m:d>
                        </m:e>
                      </m:func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0.26</m:t>
                      </m:r>
                    </m:oMath>
                  </m:oMathPara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6A2C9E6-2CC2-FC46-9CD3-B9985BE1A4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6300" y="3123159"/>
                <a:ext cx="10691648" cy="3360191"/>
              </a:xfrm>
              <a:blipFill>
                <a:blip r:embed="rId3"/>
                <a:stretch>
                  <a:fillRect l="-949" t="-2632" b="-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CD2276E-429C-E942-B014-6B82DC91C759}"/>
              </a:ext>
            </a:extLst>
          </p:cNvPr>
          <p:cNvSpPr txBox="1">
            <a:spLocks/>
          </p:cNvSpPr>
          <p:nvPr/>
        </p:nvSpPr>
        <p:spPr>
          <a:xfrm>
            <a:off x="764628" y="1606550"/>
            <a:ext cx="5541579" cy="138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/>
              <a:t>s: el amor </a:t>
            </a:r>
            <a:r>
              <a:rPr lang="en-US" altLang="zh-CN" sz="2400" b="1" dirty="0" err="1"/>
              <a:t>todo</a:t>
            </a:r>
            <a:r>
              <a:rPr lang="en-US" altLang="zh-CN" sz="2400" b="1" dirty="0"/>
              <a:t> lo </a:t>
            </a:r>
            <a:r>
              <a:rPr lang="en-US" altLang="zh-CN" sz="2400" b="1" dirty="0" err="1"/>
              <a:t>puede</a:t>
            </a:r>
            <a:endParaRPr lang="en-US" altLang="zh-CN" sz="2400" b="1" dirty="0"/>
          </a:p>
          <a:p>
            <a:r>
              <a:rPr lang="en-US" altLang="zh-CN" sz="2400" b="1" dirty="0"/>
              <a:t>r1: love can always find a way(6)       </a:t>
            </a:r>
          </a:p>
          <a:p>
            <a:r>
              <a:rPr lang="en-US" altLang="zh-CN" sz="2400" b="1" dirty="0"/>
              <a:t>r2: love makes anything possible(4)</a:t>
            </a:r>
          </a:p>
          <a:p>
            <a:endParaRPr kumimoji="1" lang="zh-CN" altLang="en-US" sz="24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C3523D5-EE48-DC45-91CF-148D8C89347F}"/>
              </a:ext>
            </a:extLst>
          </p:cNvPr>
          <p:cNvSpPr/>
          <p:nvPr/>
        </p:nvSpPr>
        <p:spPr>
          <a:xfrm>
            <a:off x="6438684" y="2056360"/>
            <a:ext cx="56377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+mn-ea"/>
              </a:rPr>
              <a:t>c1: the love can always do (5)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solidFill>
                  <a:srgbClr val="000000"/>
                </a:solidFill>
                <a:latin typeface="+mn-ea"/>
              </a:rPr>
              <a:t>c2: love can make anything possible(5)</a:t>
            </a:r>
            <a:endParaRPr lang="en-US" altLang="zh-CN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8903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3"/>
    </mc:Choice>
    <mc:Fallback>
      <p:transition spd="slow" advTm="393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480D59D-3ADF-784A-8AB5-961C292FD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85737"/>
            <a:ext cx="11722100" cy="99060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0109CF-87D5-4F45-9D6D-8DE9B8123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931" y="1345325"/>
            <a:ext cx="10515600" cy="5150068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因为翻译风格和用词的不同，会导致 “意译”在面对不同风格的参考答案的时候分数偏低，但并不代表它不是个好的翻译。如果一味的追求高</a:t>
            </a:r>
            <a:r>
              <a:rPr kumimoji="1" lang="en-US" altLang="zh-CN" sz="2400" dirty="0"/>
              <a:t>BLUE</a:t>
            </a:r>
            <a:r>
              <a:rPr kumimoji="1" lang="zh-CN" altLang="en-US" sz="2400" dirty="0"/>
              <a:t>分数，会导致同一</a:t>
            </a:r>
            <a:r>
              <a:rPr kumimoji="1" lang="en-US" altLang="zh-CN" sz="2400" dirty="0"/>
              <a:t>NMT</a:t>
            </a:r>
            <a:r>
              <a:rPr kumimoji="1" lang="zh-CN" altLang="en-US" sz="2400" dirty="0"/>
              <a:t>系统的所有翻译句子都有相同的风格（翻译腔）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pPr>
              <a:lnSpc>
                <a:spcPct val="160000"/>
              </a:lnSpc>
            </a:pPr>
            <a:r>
              <a:rPr lang="zh-CN" altLang="en-US" sz="2400" dirty="0"/>
              <a:t>优点：它方便快捷，是人工评价的良好替代品。在语料级别上 </a:t>
            </a:r>
            <a:r>
              <a:rPr lang="en-US" altLang="zh-CN" sz="2400" dirty="0"/>
              <a:t>BLEU </a:t>
            </a:r>
            <a:r>
              <a:rPr lang="zh-CN" altLang="en-US" sz="2400" dirty="0"/>
              <a:t>的得分和人类评分相关性很高。</a:t>
            </a:r>
            <a:endParaRPr lang="en-US" altLang="zh-CN" sz="2400" dirty="0"/>
          </a:p>
          <a:p>
            <a:pPr>
              <a:lnSpc>
                <a:spcPct val="160000"/>
              </a:lnSpc>
            </a:pPr>
            <a:r>
              <a:rPr kumimoji="1" lang="zh-CN" altLang="en-US" sz="2400" dirty="0"/>
              <a:t>缺点：不考虑语法准确性；测评精度会受常用词的干扰；</a:t>
            </a:r>
            <a:r>
              <a:rPr kumimoji="1" lang="en-US" altLang="zh-CN" sz="2400" dirty="0"/>
              <a:t> </a:t>
            </a:r>
            <a:r>
              <a:rPr kumimoji="1" lang="zh-CN" altLang="en-US" sz="2400" dirty="0"/>
              <a:t>没有考虑同义词或相似表达的情况，可能会导致合理翻译被否定；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B8FE78-C1EE-8B44-8C6D-4AB1DFB1B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2768600"/>
            <a:ext cx="117729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39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87"/>
    </mc:Choice>
    <mc:Fallback>
      <p:transition spd="slow" advTm="7098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F32AADC-8220-4E47-B292-3FEB02245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420"/>
            <a:ext cx="12192000" cy="1432971"/>
          </a:xfrm>
          <a:prstGeom prst="rect">
            <a:avLst/>
          </a:prstGeom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AFFBD7F-DE2A-BC4B-B2DC-696668021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9562" y="1878176"/>
            <a:ext cx="80528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53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78"/>
    </mc:Choice>
    <mc:Fallback>
      <p:transition spd="slow" advTm="2007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8722CE9-5A51-4B47-BF73-E18593ED1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816"/>
            <a:ext cx="12192000" cy="985095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250F83-84F3-D040-90BD-6EE9A8876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2011"/>
          <a:stretch/>
        </p:blipFill>
        <p:spPr>
          <a:xfrm>
            <a:off x="108413" y="2232561"/>
            <a:ext cx="11713946" cy="119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78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43"/>
    </mc:Choice>
    <mc:Fallback>
      <p:transition spd="slow" advTm="4304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3FA0DE3-8F4A-B643-9CCE-3F1773A77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700"/>
          <a:stretch/>
        </p:blipFill>
        <p:spPr>
          <a:xfrm>
            <a:off x="387927" y="1817573"/>
            <a:ext cx="9411477" cy="22919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3D32851-3CB5-044B-AD32-1E3BDA844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820"/>
            <a:ext cx="12192000" cy="10150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ECF89F-BE05-0A48-B052-9EAFC92BD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995" y="3847604"/>
            <a:ext cx="7810005" cy="30103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613445-D92D-ED4B-96A7-7E7C1A6B35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5014" b="1957"/>
          <a:stretch/>
        </p:blipFill>
        <p:spPr>
          <a:xfrm>
            <a:off x="0" y="6417541"/>
            <a:ext cx="3953584" cy="4233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5A1117-2F84-1F4D-AA34-C2C76FD17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90" y="4129571"/>
            <a:ext cx="2692400" cy="63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6C87C3B-6214-3F40-8C10-B4F5CA6D8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440" y="4794704"/>
            <a:ext cx="2501900" cy="44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A462B5-DC5A-B643-A771-51EDF59135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189226"/>
            <a:ext cx="3352800" cy="1295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31C823B-37AF-1246-9C86-0B2860D05E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4573" y="1149638"/>
            <a:ext cx="2349500" cy="927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2E0A389-7C63-4146-8BB7-7E3F30F7F1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2014852"/>
            <a:ext cx="3568700" cy="4064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F5B33F1-731D-6840-8A23-18770470D9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3300" y="2394037"/>
            <a:ext cx="3568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17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26"/>
    </mc:Choice>
    <mc:Fallback>
      <p:transition spd="slow" advTm="962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162789D-B3D8-C844-ADA1-6FC443ABF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600" y="2502694"/>
            <a:ext cx="8940800" cy="2997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AC95B30-33E8-E243-A616-32A9C4B39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437"/>
            <a:ext cx="12192000" cy="16176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5B6B30-6F29-E646-BDB0-911CE59D9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624" y="1270757"/>
            <a:ext cx="2692400" cy="635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7CF25E-6BE1-3F46-A5C2-8D67B9C94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124" y="1905757"/>
            <a:ext cx="2501900" cy="444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1BF9FC-2769-3A4B-A522-017E6519C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0424" y="5273309"/>
            <a:ext cx="3352800" cy="12954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AA4C602-2C09-BF47-AC8C-938898AB96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1338" y="2469874"/>
            <a:ext cx="3195145" cy="177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0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5"/>
    </mc:Choice>
    <mc:Fallback>
      <p:transition spd="slow" advTm="161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1ABE05C-989D-6E4B-9081-12596D493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42307"/>
            <a:ext cx="9906504" cy="43513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F3902D-F510-E945-A7B3-630F41124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179"/>
            <a:ext cx="12192000" cy="16423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722918-A317-4543-9591-33ACC10D1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148" y="911225"/>
            <a:ext cx="3530600" cy="18288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26D832A-5FD9-364A-8A69-E0B1E7DE5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740" y="4238953"/>
            <a:ext cx="44831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79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7"/>
    </mc:Choice>
    <mc:Fallback>
      <p:transition spd="slow" advTm="600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4E63D9B-E9FA-3E4A-9FE6-3D091B1EB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079812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4F63814-7963-CA4B-A958-B09BF6598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86056"/>
            <a:ext cx="7785100" cy="1536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463345-2337-4A42-8D4F-F36D15D27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500" y="1986056"/>
            <a:ext cx="3530600" cy="1828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A8C1CC-67CE-5448-A50D-5D76414E6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600" y="3851089"/>
            <a:ext cx="2349500" cy="927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9AFB0F-6369-8947-829D-F5A680755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0" y="4814422"/>
            <a:ext cx="3568700" cy="4064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511C42B-91E8-F447-A7D1-78A93FEA7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500" y="1924050"/>
            <a:ext cx="584200" cy="1041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7CB2496-3E86-B347-8130-EB80F4CC3F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379322"/>
            <a:ext cx="6515100" cy="3683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884219-597B-934E-874B-01F64ED312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7100" y="4479739"/>
            <a:ext cx="4521200" cy="812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2DFCC9E-63AA-F84A-A305-E2FF221D23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6300" y="6372966"/>
            <a:ext cx="3327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68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67"/>
    </mc:Choice>
    <mc:Fallback>
      <p:transition spd="slow" advTm="1146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61F7FF-51AE-2848-A945-A59E8C4C6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/>
              <a:t>step</a:t>
            </a:r>
            <a:r>
              <a:rPr kumimoji="1" lang="zh-CN" altLang="en-US" dirty="0"/>
              <a:t>中将</a:t>
            </a:r>
            <a:r>
              <a:rPr kumimoji="1" lang="en-US" altLang="zh-CN" dirty="0"/>
              <a:t>mask=1</a:t>
            </a:r>
            <a:r>
              <a:rPr kumimoji="1" lang="zh-CN" altLang="en-US" dirty="0"/>
              <a:t>的部分（被</a:t>
            </a:r>
            <a:r>
              <a:rPr kumimoji="1" lang="en-US" altLang="zh-CN" dirty="0"/>
              <a:t>pad</a:t>
            </a:r>
            <a:r>
              <a:rPr kumimoji="1" lang="zh-CN" altLang="en-US" dirty="0"/>
              <a:t>掉的部分）置为负无穷大，经过</a:t>
            </a:r>
            <a:r>
              <a:rPr kumimoji="1" lang="en-US" altLang="zh-CN" dirty="0" err="1"/>
              <a:t>softmax</a:t>
            </a:r>
            <a:r>
              <a:rPr kumimoji="1" lang="zh-CN" altLang="en-US" dirty="0"/>
              <a:t>后在计算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的输出时在对应</a:t>
            </a:r>
            <a:r>
              <a:rPr kumimoji="1" lang="en-US" altLang="zh-CN" dirty="0"/>
              <a:t>pad</a:t>
            </a:r>
            <a:r>
              <a:rPr kumimoji="1" lang="zh-CN" altLang="en-US" dirty="0"/>
              <a:t>位置的概率为</a:t>
            </a:r>
            <a:r>
              <a:rPr kumimoji="1" lang="en-US" altLang="zh-CN" dirty="0"/>
              <a:t>0</a:t>
            </a:r>
          </a:p>
          <a:p>
            <a:r>
              <a:rPr kumimoji="1" lang="zh-CN" altLang="en-US" dirty="0"/>
              <a:t>如果我们不应用掩码操作，解码将使用隐藏状态的“</a:t>
            </a:r>
            <a:r>
              <a:rPr kumimoji="1" lang="en-US" altLang="zh-CN" dirty="0"/>
              <a:t>pad”</a:t>
            </a:r>
            <a:r>
              <a:rPr kumimoji="1" lang="zh-CN" altLang="en-US" dirty="0"/>
              <a:t>信息，并且可能被预测为“</a:t>
            </a:r>
            <a:r>
              <a:rPr kumimoji="1" lang="en-US" altLang="zh-CN" dirty="0"/>
              <a:t>pad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30584B-0E71-0146-A182-A1115CE8E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93"/>
            <a:ext cx="12192000" cy="25443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8B9815D-AAA5-EC47-BCE0-FA1A6E7B3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649422"/>
            <a:ext cx="4699000" cy="1143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05F7BF-E090-824E-A38A-47C967446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117" y="2554655"/>
            <a:ext cx="67437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35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81"/>
    </mc:Choice>
    <mc:Fallback>
      <p:transition spd="slow" advTm="5548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FAA3E9-7411-6847-9982-640455535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点积注意力</a:t>
            </a:r>
            <a:r>
              <a:rPr lang="zh-CN" altLang="en-US" dirty="0"/>
              <a:t>适用于维度相同情景，</a:t>
            </a:r>
            <a:r>
              <a:rPr kumimoji="1" lang="zh-CN" altLang="en-US" dirty="0"/>
              <a:t>在计算上简单直接，无需学习适用于小数据集，缺点是因为它太简单不容易反应其真实关系，</a:t>
            </a:r>
            <a:endParaRPr kumimoji="1" lang="en-US" altLang="zh-CN" dirty="0"/>
          </a:p>
          <a:p>
            <a:r>
              <a:rPr lang="zh-CN" altLang="en-US" dirty="0"/>
              <a:t>双线性</a:t>
            </a:r>
            <a:r>
              <a:rPr kumimoji="1" lang="zh-CN" altLang="en-US" dirty="0"/>
              <a:t>注意力</a:t>
            </a:r>
            <a:r>
              <a:rPr lang="zh-CN" altLang="en-US" dirty="0"/>
              <a:t>适用于相同和不相同的情景，由于可训练参数的存在使得在数据量较大的情况下，效果较好；但是随着维度的增加会导致参数量增大，但相比于加法</a:t>
            </a:r>
            <a:r>
              <a:rPr lang="en-US" altLang="zh-CN" dirty="0"/>
              <a:t>attention</a:t>
            </a:r>
            <a:r>
              <a:rPr lang="zh-CN" altLang="en-US" dirty="0"/>
              <a:t>参数量更小</a:t>
            </a:r>
            <a:endParaRPr lang="en-US" altLang="zh-CN" dirty="0"/>
          </a:p>
          <a:p>
            <a:r>
              <a:rPr kumimoji="1" lang="zh-CN" altLang="en-US" dirty="0"/>
              <a:t>加法注意力的优点更能具体的表现参与运算的向量之间的关系，但参数量最大不适合小数据集，不够直观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74F9C2-243F-C846-9EDB-781DAA81E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8"/>
            <a:ext cx="12192000" cy="183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77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6"/>
    </mc:Choice>
    <mc:Fallback>
      <p:transition spd="slow" advTm="2066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2954</TotalTime>
  <Words>682</Words>
  <Application>Microsoft Macintosh PowerPoint</Application>
  <PresentationFormat>宽屏</PresentationFormat>
  <Paragraphs>68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等线</vt:lpstr>
      <vt:lpstr>等线 Light</vt:lpstr>
      <vt:lpstr>CMBX10</vt:lpstr>
      <vt:lpstr>CMR10</vt:lpstr>
      <vt:lpstr>CMR7</vt:lpstr>
      <vt:lpstr>CMTI10</vt:lpstr>
      <vt:lpstr>Arial</vt:lpstr>
      <vt:lpstr>Cambria Math</vt:lpstr>
      <vt:lpstr>Office 主题​​</vt:lpstr>
      <vt:lpstr>Assignment4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Assignment4</dc:title>
  <dc:creator>Microsoft Office User</dc:creator>
  <cp:lastModifiedBy>Microsoft Office User</cp:lastModifiedBy>
  <cp:revision>38</cp:revision>
  <dcterms:created xsi:type="dcterms:W3CDTF">2021-07-31T08:19:33Z</dcterms:created>
  <dcterms:modified xsi:type="dcterms:W3CDTF">2021-08-03T02:46:51Z</dcterms:modified>
</cp:coreProperties>
</file>